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ontinuum Medium" pitchFamily="2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798B-BB68-41D0-9D5C-025A47C4216C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6363-DCEB-4640-A996-284DF5644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581400"/>
            <a:ext cx="666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A Homebrewed Solution to Motion Gaming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84144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	Developed and Presented By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ntinuum Medium" pitchFamily="2" charset="0"/>
              </a:rPr>
              <a:t>            	</a:t>
            </a:r>
            <a:r>
              <a:rPr lang="en-US" sz="4800" dirty="0" smtClean="0">
                <a:solidFill>
                  <a:schemeClr val="bg1"/>
                </a:solidFill>
                <a:latin typeface="Continuum Medium" pitchFamily="2" charset="0"/>
              </a:rPr>
              <a:t>SIDDHESH KOLWANKAR</a:t>
            </a:r>
            <a:endParaRPr lang="en-US" sz="2800" dirty="0">
              <a:solidFill>
                <a:schemeClr val="bg1"/>
              </a:solidFill>
              <a:latin typeface="Continuum Medium" pitchFamily="2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771878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NEED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Motion Gaming Consoles are Expensive.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e.g. Sony Motion,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WiiMote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Kinect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 etc.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We wanted to make a Total Homebrewed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solution to the Motion Gaming</a:t>
            </a: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38723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HARDWARE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- 3 Axis I2C Accelerometer (Single Data / Clock)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InfraRed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 Sensor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Microcontroller ATmega8 / 16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Power Cables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Serial RS232 Cable for PC Interface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Burg Wires (Data Cables)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PCB Embedded Boards </a:t>
            </a: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58119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SOFTWARE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 and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PROGRAMS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Embedded C / C++ For Hardware Programming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.NET Framework for Interfacing on PC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Internal Addressing Scheme 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(For Inter-Microcontroller Communication)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Data Multiplexing Scheme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(For PC End Point Communication)</a:t>
            </a: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380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FEATURES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Completely Homebrewed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Cheap and Effective Substitute for Commercial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Motion Controllers.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Dynamic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Gameplay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 Experience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Total Configurable Controls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Simplistic and Intuitive GUI</a:t>
            </a: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52348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LOW ENDS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Only one Glove could be made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due to Addressing Restrictions on I2C.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Low on Precision, due to Low Clock Speeds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Uses Slower Asynchronous Data Transfer to PC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Functions poorly with Erratic movements,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Shakes and Fast, Vibrant Displacements</a:t>
            </a:r>
          </a:p>
        </p:txBody>
      </p:sp>
    </p:spTree>
  </p:cSld>
  <p:clrMapOvr>
    <a:masterClrMapping/>
  </p:clrMapOvr>
  <p:transition spd="slow" advClick="0" advTm="5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61004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FUTURE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Native Support for DirectX DirectInput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Additional (RH) Glove Over SPI Protocol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that can potentially control MOUSE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Wireless Link over to PC (Bluetooth Interface)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- Additional Voice Commands Module to back up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	the Primary Functions over Motion Sensing</a:t>
            </a:r>
          </a:p>
        </p:txBody>
      </p:sp>
    </p:spTree>
  </p:cSld>
  <p:clrMapOvr>
    <a:masterClrMapping/>
  </p:clrMapOvr>
  <p:transition spd="slow" advClick="0" advTm="5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728116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The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ACKNOWLEDGEMENTS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Continuum Medium" pitchFamily="2" charset="0"/>
              </a:rPr>
              <a:t>Technophilia</a:t>
            </a:r>
            <a:endParaRPr lang="en-US" sz="2800" dirty="0" smtClean="0">
              <a:solidFill>
                <a:schemeClr val="bg1"/>
              </a:solidFill>
              <a:latin typeface="Continuum Medium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(Official Hardware Support)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Continuum Medium" pitchFamily="2" charset="0"/>
              </a:rPr>
              <a:t>Lost Neuron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tinuum Medium" pitchFamily="2" charset="0"/>
              </a:rPr>
              <a:t>	(Interfacing and Software Support) 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tinuum Medium" pitchFamily="2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Continuum Medium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Navtek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Diablo</dc:creator>
  <cp:lastModifiedBy>Diablo</cp:lastModifiedBy>
  <cp:revision>10</cp:revision>
  <dcterms:created xsi:type="dcterms:W3CDTF">2012-02-11T01:24:44Z</dcterms:created>
  <dcterms:modified xsi:type="dcterms:W3CDTF">2012-02-12T08:39:19Z</dcterms:modified>
</cp:coreProperties>
</file>